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17.xml" Type="http://schemas.openxmlformats.org/officeDocument/2006/relationships/slide" Id="rId2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www.benjerry.com/about-us" Type="http://schemas.openxmlformats.org/officeDocument/2006/relationships/hyperlink" TargetMode="External" Id="rId4"/><Relationship Target="http://www.joelonsoftware.com/articles/fog0000000056.html" Type="http://schemas.openxmlformats.org/officeDocument/2006/relationships/hyperlink" TargetMode="External" Id="rId3"/><Relationship Target="http://phx.corporate-ir.net/phoenix.zhtml?c=176060&amp;p=irol-factSheet" Type="http://schemas.openxmlformats.org/officeDocument/2006/relationships/hyperlink" TargetMode="External" Id="rId6"/><Relationship Target="http://www.entrepreneur.com/article/197626" Type="http://schemas.openxmlformats.org/officeDocument/2006/relationships/hyperlink" TargetMode="External" Id="rId5"/><Relationship Target="http://www.forbes.com/sites/ryanmac/2014/06/05/bezos-net-worth-rises-1-4-billion-on-rumors-of-3-d-amazon-smartphone/" Type="http://schemas.openxmlformats.org/officeDocument/2006/relationships/hyperlink" TargetMode="External" Id="rId8"/><Relationship Target="http://www.nasdaq.com/symbol/amzn/revenue-eps" Type="http://schemas.openxmlformats.org/officeDocument/2006/relationships/hyperlink" TargetMode="External" Id="rId7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028700" x="685800"/>
            <a:ext cy="17145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Strategy Letter I: 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Ben &amp; Jerry’s vs. Amazon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40048" x="685800"/>
            <a:ext cy="10865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Phillip Guest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November 12, 2014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Learning From Mistakes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Ben &amp; Jerry’s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Mistakes hurt company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Must learn from these mistakes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Amazon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Growing too fast to notice mistakes</a:t>
            </a:r>
          </a:p>
          <a:p>
            <a:pPr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Mistakes are easy to cover with money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Growth Rate &amp; Employees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Ben &amp; Jerry’s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Growth over long amount of time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Translates to job security for employees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Comfortable work space is important to make up for lower wages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Amazon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Get big fast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Able to offer high salaries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Hours may be long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Chances of Success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Ben &amp; Jerry’s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High chance of success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In the event of failure, losses will be low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Amazon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High chance of failure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In the event of success, payoff may be great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Choosing a Model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Must choose one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Choose Amazon if: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No competition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Network effect and customer lock-in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Choose Ben &amp; Jerry’s if: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Entering an established market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Set goals of sustainability and profitability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Choosing a Model</a:t>
            </a:r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419100" marL="4572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Consider personal values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Which company would you rather work for?</a:t>
            </a:r>
          </a:p>
          <a:p>
            <a:pPr algn="l" rtl="0" lvl="0" marR="0" indent="-419100" marL="4572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Stick to choice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Cannot be both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lvl="0"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History of Ben &amp; Jerry’s and Amazon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Differences between models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Guidelines when make the choice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u="sng" sz="2400" lang="en">
                <a:solidFill>
                  <a:schemeClr val="hlink"/>
                </a:solidFill>
                <a:hlinkClick r:id="rId3"/>
              </a:rPr>
              <a:t>http://www.joelonsoftware.com/articles/fog0000000056.html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u="sng" sz="2400" lang="en">
                <a:solidFill>
                  <a:schemeClr val="hlink"/>
                </a:solidFill>
                <a:hlinkClick r:id="rId4"/>
              </a:rPr>
              <a:t>http://www.benjerry.com/about-us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u="sng" sz="2400" lang="en">
                <a:solidFill>
                  <a:schemeClr val="hlink"/>
                </a:solidFill>
                <a:hlinkClick r:id="rId5"/>
              </a:rPr>
              <a:t>http://www.entrepreneur.com/article/197626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u="sng" sz="2400" lang="en">
                <a:solidFill>
                  <a:schemeClr val="hlink"/>
                </a:solidFill>
                <a:hlinkClick r:id="rId6"/>
              </a:rPr>
              <a:t>http://phx.corporate-ir.net/phoenix.zhtml?c=176060&amp;p=irol-factSheet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u="sng" sz="2400" lang="en">
                <a:solidFill>
                  <a:schemeClr val="hlink"/>
                </a:solidFill>
                <a:hlinkClick r:id="rId7"/>
              </a:rPr>
              <a:t>http://www.nasdaq.com/symbol/amzn/revenue-eps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u="sng" sz="2400" lang="en">
                <a:solidFill>
                  <a:schemeClr val="hlink"/>
                </a:solidFill>
                <a:hlinkClick r:id="rId8"/>
              </a:rPr>
              <a:t>http://www.forbes.com/sites/ryanmac/2014/06/05/bezos-net-worth-rises-1-4-billion-on-rumors-of-3-d-amazon-smartphone/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Questions?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Introduction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Brief History of Ben &amp; Jerry’s and Amazon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Differences between the two models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Spolsky’s Advice when choosing a model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Brief History of Ben &amp; Jerry’s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Began in 1978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Revenue for 1984 was over $4 Million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Revenue for 1992 was $132 Million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By 2008, annual sales were exceeding $200 Million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Brief History of Amazon.com</a:t>
            </a:r>
          </a:p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Founded in 1994 by Jeff Bezos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In 2000, began offering e-commerce platform to additional retailers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In 2003, reported revenue of $5.26 Billion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In 2013, reported revenue of $74.45 Billion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Differences Between Models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Established Competitors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Network Effect and Customer Lock-in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Initial Capital Required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Importance of Corporate Culture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Learning from Mistakes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What Rate of Growth Offers Employees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Chances of Success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Established Competitors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Ben &amp; Jerry’s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Slowly win customers from competitors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Amazon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“Land grab”</a:t>
            </a:r>
          </a:p>
          <a:p>
            <a:pPr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Get as many customers as possible before competition shows up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Network Effect &amp; Customer Lock-in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Ben &amp; Jerry’s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No network effect or customer lock-in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Amazon</a:t>
            </a:r>
          </a:p>
          <a:p>
            <a:pPr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Works when you have both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Initial Capital Require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Ben &amp; Jerry’s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Initial investment is low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Reinvest profits to grow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Amazon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Large amount of capital required</a:t>
            </a:r>
          </a:p>
          <a:p>
            <a:pPr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Substitute money for time to beat competition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Importance of Corporate Culture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Ben &amp; Jerry’s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Corporate culture is important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Allows for mentorship and adherence to company values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Amazon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Corporate culture is impossible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Growing too fast for mentorship</a:t>
            </a:r>
          </a:p>
          <a:p>
            <a:pPr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The number of employees means there will be many different sets of values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